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ABB1-2BFC-4E31-9F37-ABA29294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5EFEC-0386-4A33-ABC8-D24146C9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B672-C0D2-48D1-8A31-B055F83D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AEA7-FFD6-4C18-8BCF-6ED0A97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5E76-DB71-4144-BCD2-F758535C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6D6E-9595-4E30-A35E-B3B1D65C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0CDEF-5BD6-4041-BF78-319127B0E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4928A-299B-41AD-A667-19D5425F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FE2EF-8613-4995-B71E-08785F0D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4903-7BB8-495B-9373-A22765E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7DBD7-2AC3-47E4-8087-35C6C0000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36720-7228-49D4-93CA-2BACD396D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FC13-F968-4883-BC17-B5E1E91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CB2D5-DE6C-4D6F-B69C-7D3A0E54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A1-F989-4878-80E7-AE78B463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DD1B-EB91-4C34-A499-5BDF2495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9B01-E37E-4279-A9DD-29CD922E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26AE-C011-45E8-907D-E9079E0C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FB655-FF4B-4B46-BD4E-7B7FA289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CFE7-58B4-414C-9369-8FE54D1D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CEBF-59CC-4E0A-886A-F0FC9D95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3FD6-12E1-420F-BBA3-E5FFF7E3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B182-C9B9-4ADD-91D3-0F90485E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68605-B513-4941-A5A4-ADAB0C21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B1E63-0A87-4003-923B-BE5F5E6D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3911-DBE1-467B-B198-B452B3A5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E1D6-B841-4B9F-ACE3-E8DE9E4BA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6719F-C944-4F0D-A926-1728143F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C5FCC-9780-4C01-B58A-6917D8C3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95ACF-4594-4FBF-925B-9F5CB915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87038-2F60-482D-8CFD-8E2A730D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CCF6-84A0-4D9D-8797-67E016BF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F37D6-FDDB-4AA0-8354-FB74969B0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11392-6FB1-4FF8-9401-8038DE9FD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262D3-EC38-42A4-A62A-3A6340066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920B7-0845-4547-81FB-7FE4B88A4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A68FD-54D5-4E7E-A8B7-E8EE288D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D489C-7BEE-45FA-9F38-9C43E20F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DB25A-0AE6-4598-9255-477BC8CD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0C67-8AC3-453A-99B0-80DA8763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9206B-1DAD-4969-A24B-62DF341E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EF5D-D698-4553-92A5-50450C9E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1CC48-0255-482D-969E-0F7AEDEC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CE3A9-1E97-4B61-943A-AE049921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42ECE-F2F7-4F33-9134-797DB56A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DA93-7A21-4C35-9C46-DD2791C6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398D-F32C-4D55-B771-69AE8C97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86F-4E7A-4A13-A346-5EBF36E8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A92EE-A555-4162-9255-44C439CA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E442A-29B1-410B-883D-F10061EE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604F-EC2F-40E3-82AA-1F841476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76F0A-BB40-40F9-A758-7A0FCA22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1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4F3C-AB29-436B-AD46-F56A9E80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888D1-5734-4B6E-B482-7E705505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05311-A40A-48DE-AC7D-546A52CAC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BC59-1402-401F-90CC-34691E3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46A64-349A-4CE8-831A-CD7917DF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F2EF9-0F7E-4FC2-8790-B1D054B3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CF761-F437-4964-A483-A383353E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458A2-EA92-4486-A9D1-3CB84316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EAAC-289B-44BD-B618-8703C23A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EE54-B87D-4454-B907-8B91CE54B1B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5B3D-A8DE-44B8-B666-03ACC002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457BE-3872-4EFD-A808-4593F0132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3FFD-0643-4B88-B26C-7BF652FA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5B91-6260-4A9A-8787-98332E1A4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dwardian Script ITC" panose="030303020407070D0804" pitchFamily="66" charset="0"/>
              </a:rPr>
              <a:t>Album Photos </a:t>
            </a:r>
            <a:br>
              <a:rPr lang="en-US" dirty="0">
                <a:latin typeface="Edwardian Script ITC" panose="030303020407070D0804" pitchFamily="66" charset="0"/>
              </a:rPr>
            </a:br>
            <a:r>
              <a:rPr lang="en-US" dirty="0">
                <a:latin typeface="Edwardian Script ITC" panose="030303020407070D0804" pitchFamily="66" charset="0"/>
              </a:rPr>
              <a:t>Réunion </a:t>
            </a:r>
            <a:r>
              <a:rPr lang="en-US" dirty="0" err="1">
                <a:latin typeface="Edwardian Script ITC" panose="030303020407070D0804" pitchFamily="66" charset="0"/>
              </a:rPr>
              <a:t>Annuelle</a:t>
            </a:r>
            <a:r>
              <a:rPr lang="en-US" dirty="0">
                <a:latin typeface="Edwardian Script ITC" panose="030303020407070D0804" pitchFamily="66" charset="0"/>
              </a:rPr>
              <a:t>  </a:t>
            </a:r>
            <a:r>
              <a:rPr lang="en-US" dirty="0" err="1">
                <a:latin typeface="Edwardian Script ITC" panose="030303020407070D0804" pitchFamily="66" charset="0"/>
              </a:rPr>
              <a:t>cfib</a:t>
            </a:r>
            <a:r>
              <a:rPr lang="en-US" dirty="0">
                <a:latin typeface="Edwardian Script ITC" panose="030303020407070D0804" pitchFamily="66" charset="0"/>
              </a:rPr>
              <a:t>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9616D-69AC-44EB-B39B-CF270085A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CEDB2-2E94-4E66-9775-4E7EC93A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CF107-E656-40D2-830F-99E6E317B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D90A4-7769-4F19-83E1-EEFD34E3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AD82E-E137-4EA3-B7BE-4A5DC5EA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Edwardian Script ITC</vt:lpstr>
      <vt:lpstr>Office Theme</vt:lpstr>
      <vt:lpstr>Album Photos  Réunion Annuelle  cfib 2021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Photos  Réunion Annuelle  cfib 2021</dc:title>
  <dc:creator>Frederic Baudour</dc:creator>
  <cp:lastModifiedBy>Frederic Baudour</cp:lastModifiedBy>
  <cp:revision>1</cp:revision>
  <dcterms:created xsi:type="dcterms:W3CDTF">2021-05-21T18:06:14Z</dcterms:created>
  <dcterms:modified xsi:type="dcterms:W3CDTF">2021-05-21T18:08:09Z</dcterms:modified>
</cp:coreProperties>
</file>